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58" r:id="rId4"/>
    <p:sldId id="260" r:id="rId5"/>
    <p:sldId id="269" r:id="rId6"/>
    <p:sldId id="27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1DD74-6799-45A7-80C3-253EB23C4707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D04F-8FF2-4217-B4DB-93AD42227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0E61-5A99-4B3E-832F-76BBDA67B0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mcoren.wixsite.com/mysite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osmetod.ru/metodicheskoe-prostranstvo/dopolnitelnoe-obrazovanie/metodicheskie-rekomendatsii/primern-prodrammy-techn-napravlennost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Региональная информационная система «Навигатор дополнительного образования Оренбургской области»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357718" cy="15001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Антюфеева Наталья </a:t>
            </a:r>
            <a:r>
              <a:rPr lang="ru-RU" dirty="0" err="1" smtClean="0">
                <a:solidFill>
                  <a:schemeClr val="tx1"/>
                </a:solidFill>
              </a:rPr>
              <a:t>Климовна</a:t>
            </a:r>
            <a:r>
              <a:rPr lang="ru-RU" dirty="0" smtClean="0">
                <a:solidFill>
                  <a:schemeClr val="tx1"/>
                </a:solidFill>
              </a:rPr>
              <a:t>, заместитель директора ГАУДО ОО ДТДМ им. В.П. Поляничко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НП_оброз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571480"/>
            <a:ext cx="3571900" cy="785818"/>
          </a:xfrm>
          <a:prstGeom prst="rect">
            <a:avLst/>
          </a:prstGeom>
        </p:spPr>
      </p:pic>
      <p:pic>
        <p:nvPicPr>
          <p:cNvPr id="6" name="Picture 2" descr="D:\Desktop\к августовке\выступления\deb9f9efc56ef2a940bdf0d58ccaad5c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9064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ktop\к августовке\выступления\deb9f9efc56ef2a940bdf0d58ccaad5c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0"/>
            <a:ext cx="19064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642918"/>
            <a:ext cx="53713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17" t="3881" r="2011" b="7567"/>
          <a:stretch>
            <a:fillRect/>
          </a:stretch>
        </p:blipFill>
        <p:spPr bwMode="auto">
          <a:xfrm>
            <a:off x="251519" y="332656"/>
            <a:ext cx="8791687" cy="588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 rot="19440512">
            <a:off x="2707329" y="604002"/>
            <a:ext cx="1201956" cy="36565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esktop\к августовке\выступления\deb9f9efc56ef2a940bdf0d58ccaad5c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32656"/>
            <a:ext cx="26397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720080" cy="9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41044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Региональный модельный центр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(РМЦ)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460000,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г. Оренбург, ул. Советская, д. 41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rmc_oren@mail.ru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телефон: (3532) 43-50-93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rmcoren.wixsite.com/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mysite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кого создан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НАВИГАТОР?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177640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2552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72074"/>
            <a:ext cx="2495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643306" y="1428736"/>
            <a:ext cx="50006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Для родителей и детей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Для образовательных</a:t>
            </a:r>
          </a:p>
          <a:p>
            <a:r>
              <a:rPr lang="ru-RU" b="1" i="1" dirty="0" smtClean="0"/>
              <a:t>Организаций 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Для органов государственной</a:t>
            </a:r>
          </a:p>
          <a:p>
            <a:r>
              <a:rPr lang="ru-RU" b="1" i="1" dirty="0" smtClean="0"/>
              <a:t>Власти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Функции НАВИГАТОРА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1628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1571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1571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524500"/>
            <a:ext cx="1619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6000" y="1285860"/>
            <a:ext cx="6429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Создание реестра дополнительных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общеразвивающих программ</a:t>
            </a: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Ведение персонифицированного учета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обучающихся и персонифицированного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финансирования</a:t>
            </a: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Осуществление независимой оценки качества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дополнительных общеразвивающих программ</a:t>
            </a: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Аналитические и статистические отчеты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 системе дополнительного образования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НАВИГАТОРЕ зарегистрированы: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организации дополнительного образования</a:t>
            </a:r>
          </a:p>
          <a:p>
            <a:r>
              <a:rPr lang="ru-RU" b="1" i="1" dirty="0" smtClean="0"/>
              <a:t>(сфера образования, культуры и спорта);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общеобразовательные организации;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дошкольные образовательные</a:t>
            </a:r>
          </a:p>
          <a:p>
            <a:pPr>
              <a:buNone/>
            </a:pPr>
            <a:r>
              <a:rPr lang="ru-RU" b="1" i="1" dirty="0" smtClean="0"/>
              <a:t>организации;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организации дополнительного образования</a:t>
            </a:r>
          </a:p>
          <a:p>
            <a:r>
              <a:rPr lang="ru-RU" b="1" i="1" dirty="0" smtClean="0"/>
              <a:t> негосударственный сектор</a:t>
            </a:r>
          </a:p>
          <a:p>
            <a:r>
              <a:rPr lang="ru-RU" b="1" i="1" dirty="0" smtClean="0"/>
              <a:t>организации СПО, высшего образования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92869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 ВНЕУРОЧНАЯ ДЕЯТЕЛЬНОСТЬ ОТЛИЧАЕТСЯ ОТ ДОПОБРАЗОВАНИЯ?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Внеурочная деятельность — часть программы общего образования. Её главная цель — расширить или конкретизировать те знания, которые ученики получают на уроках. В соответствии с ФГОС образовательная программа должна включать внеурочную деятельность.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Дополнительное образование — автономная, самостоятельная ветвь образования, не входит в </a:t>
            </a:r>
            <a:r>
              <a:rPr lang="ru-RU" dirty="0" err="1" smtClean="0"/>
              <a:t>госстандарт</a:t>
            </a:r>
            <a:r>
              <a:rPr lang="ru-RU" dirty="0" smtClean="0"/>
              <a:t>. Здесь сам ученик выбирает, хочет он в чем-то ещё развиваться или нет, если ли у него интерес к этому или нет. Ребенок может вообще никогда не получать дополнительное образование, но во внеурочной деятельности он должен участвовать.</a:t>
            </a:r>
          </a:p>
          <a:p>
            <a:endParaRPr lang="ru-RU" dirty="0"/>
          </a:p>
        </p:txBody>
      </p:sp>
      <p:pic>
        <p:nvPicPr>
          <p:cNvPr id="5" name="Picture 2" descr="https://socprav.ru/wp-content/uploads/2020/05/Navigator-dopolnitelnogo-obrazovaniya-dlya-detei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643446"/>
            <a:ext cx="2643206" cy="1860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КАКИЕ ПРЕДМЕТЫ МОЖНО ПРЕДЛАГАТЬ ДЛЯ ИЗУЧЕНИЯ ШКОЛЬНИКАМ?</a:t>
            </a:r>
          </a:p>
          <a:p>
            <a:pPr>
              <a:buNone/>
            </a:pPr>
            <a:endParaRPr lang="ru-RU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mosmetod.ru/metodicheskoe-prostranstvo/dopolnitelnoe-obrazovanie/metodicheskie-rekomendatsii/primern-prodrammy-techn-napravlennosti.html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(ГБОУ </a:t>
            </a:r>
            <a:r>
              <a:rPr lang="ru-RU" dirty="0"/>
              <a:t>Городской методический центр </a:t>
            </a:r>
            <a:r>
              <a:rPr lang="ru-RU" dirty="0" smtClean="0"/>
              <a:t>(город Москва))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57166"/>
            <a:ext cx="2786082" cy="191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628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овы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 rot="3913285">
            <a:off x="8099268" y="428354"/>
            <a:ext cx="1331640" cy="10081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954559">
            <a:off x="8603589" y="277232"/>
            <a:ext cx="400110" cy="13446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РЕГИСТРАЦИЯ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25" t="4296" r="2675" b="6568"/>
          <a:stretch>
            <a:fillRect/>
          </a:stretch>
        </p:blipFill>
        <p:spPr bwMode="auto">
          <a:xfrm>
            <a:off x="-1" y="0"/>
            <a:ext cx="921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805264"/>
            <a:ext cx="8064896" cy="576064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Выбрав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Навигаторе ДОД вкладку «Картотека» можно ознакомиться с ДООД, задав слева фильтры для отбора (при желании)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7831" r="7421" b="3419"/>
          <a:stretch>
            <a:fillRect/>
          </a:stretch>
        </p:blipFill>
        <p:spPr bwMode="auto">
          <a:xfrm>
            <a:off x="179512" y="116632"/>
            <a:ext cx="86787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 rot="1360755">
            <a:off x="6185569" y="523135"/>
            <a:ext cx="672123" cy="2872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225</Words>
  <PresentationFormat>Экран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Региональная информационная система «Навигатор дополнительного образования Оренбургской области»</vt:lpstr>
      <vt:lpstr>Для кого создан НАВИГАТОР?</vt:lpstr>
      <vt:lpstr>Функции НАВИГАТОРА</vt:lpstr>
      <vt:lpstr>В НАВИГАТОРЕ зарегистрированы:</vt:lpstr>
      <vt:lpstr>ЧЕМ ВНЕУРОЧНАЯ ДЕЯТЕЛЬНОСТЬ ОТЛИЧАЕТСЯ ОТ ДОПОБРАЗОВАНИЯ? </vt:lpstr>
      <vt:lpstr>Слайд 6</vt:lpstr>
      <vt:lpstr>Слайд 7</vt:lpstr>
      <vt:lpstr>Слайд 8</vt:lpstr>
      <vt:lpstr>Слайд 9</vt:lpstr>
      <vt:lpstr>Слайд 10</vt:lpstr>
      <vt:lpstr>   Региональный модельный центр (РМЦ)   460000,  г. Оренбург, ул. Советская, д. 41 e-mail:  rmc_oren@mail.ru  телефон: (3532) 43-50-93  сайт: rmcoren.wixsite.com/mysite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информационная система «Навигатор дополнительного образования Оренбургской области»</dc:title>
  <cp:lastModifiedBy>Учитель</cp:lastModifiedBy>
  <cp:revision>7</cp:revision>
  <dcterms:modified xsi:type="dcterms:W3CDTF">2021-03-30T06:04:41Z</dcterms:modified>
</cp:coreProperties>
</file>